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 snapToGrid="0">
      <p:cViewPr varScale="1">
        <p:scale>
          <a:sx n="79" d="100"/>
          <a:sy n="79" d="100"/>
        </p:scale>
        <p:origin x="134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2833C2-B9C3-3E28-D1A3-17B2AF9C3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0EF6258-0530-B651-92FE-D4B434C04C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597A48-85B6-F8DC-31F7-B4E7328FE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8AE-0FC9-45A4-BFE3-2E21F365BBE8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31A06E-9E4F-92D8-8CB7-06A3F49EE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2FF8F0-5F1A-AFAE-58D3-FF19B4CF7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BF9-D2A4-4159-AA1F-4CD3C239C5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2863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C26438-100C-01B8-8775-97C414AE8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D107822-CC29-A4DE-4220-4C96D2FCE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954ACB-E58E-B53D-160A-B7B82F5C3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8AE-0FC9-45A4-BFE3-2E21F365BBE8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6434CF-47C1-6706-C033-B818C7764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44926B-73BF-BB84-FD61-F130F9D96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BF9-D2A4-4159-AA1F-4CD3C239C5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1131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7E97939-AF8D-3247-9E46-B88384F4CC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D850D0C-372D-A572-B0CD-FF461B371A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FD4954-5B33-DAF2-7C91-642459046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8AE-0FC9-45A4-BFE3-2E21F365BBE8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21EBBF-FED0-98D2-DE36-E8F4B3EE3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E1F18D-74B1-4E41-FF7E-42188996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BF9-D2A4-4159-AA1F-4CD3C239C5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9187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A7E8C1-EB7B-FC6A-C7F6-6AA82024F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52A44E-B4CD-AD8C-5076-F91CC4647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7E1778-9039-46B7-1727-5D54049D7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8AE-0FC9-45A4-BFE3-2E21F365BBE8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81143B-0D22-C984-2A29-95DDB6DCF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B0A698-7985-F14E-678E-E93BE1A4B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BF9-D2A4-4159-AA1F-4CD3C239C5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1168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17690A-92DD-A332-D9FF-C74851D27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26BA02-2743-F1E5-990F-2D2C67FF5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1CF814-ECB7-C07A-B4C9-2330F4214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8AE-0FC9-45A4-BFE3-2E21F365BBE8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2EC1E8-FC31-4E1C-A899-3D7616171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4F7454-76E7-BA4F-B04D-39E5C8869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BF9-D2A4-4159-AA1F-4CD3C239C5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217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D6D058-FB5F-B4C1-8675-87FA4A5E5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B82C5F-005B-B600-00CB-C2CD42C36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00CDFE6-4B55-6AEF-1CC1-F820CB734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C03F72-E6F2-241C-FEC6-3E9C6979F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8AE-0FC9-45A4-BFE3-2E21F365BBE8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A9A9D7-B3E9-0B4B-614A-37BD255FD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640218-A8BD-9B63-1EAA-CFF895241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BF9-D2A4-4159-AA1F-4CD3C239C5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8609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95305A-7DBD-3941-F1B4-C94C3AABC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DE7274-FCB7-18CF-F18B-640312E84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198548B-FFD7-2FDE-49AD-35488A4A6B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C4980ED-333D-5026-E938-6DCE11A6DF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7E4B6CA-FCAA-9A9F-2088-520A38B312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B89EF8B-AAD1-651C-DA17-D4B15A235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8AE-0FC9-45A4-BFE3-2E21F365BBE8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277DF7C-FC66-5750-077B-0A34B3A9B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0219BA5-2A4E-CA35-7C61-4F625B9E8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BF9-D2A4-4159-AA1F-4CD3C239C5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6299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1360C4-FEBF-F7BC-682B-29BE87008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FCDD34A-504E-3ADD-2F03-00E7AEF5F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8AE-0FC9-45A4-BFE3-2E21F365BBE8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7CC2878-8EDB-A08D-FE81-E46B05038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6850798-FDAA-D706-3B24-214BA981D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BF9-D2A4-4159-AA1F-4CD3C239C5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793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287243B-3631-DA82-245B-3AB07F2AC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8AE-0FC9-45A4-BFE3-2E21F365BBE8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B72DEA1-D583-D63A-2CFE-C25631D9F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7BBD6C1-975E-FA18-7393-7B107A405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BF9-D2A4-4159-AA1F-4CD3C239C5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0026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EDD492-EC73-C90A-A2D2-E2B46430F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5703E5-04A9-67DC-BE17-AF5EC78FA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9B8532-6DE9-90EF-4E8B-E83824ADF1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D3C4A5-3740-5C87-BC6C-0EE59EB17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8AE-0FC9-45A4-BFE3-2E21F365BBE8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14F32D-3E5A-5640-5569-23A3F3423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78BBD0-4C45-808B-A31C-10F89E6C1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BF9-D2A4-4159-AA1F-4CD3C239C5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2749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5C70E0-B748-9A9E-339C-5EB823A74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C262DF7-F167-7FF8-62B7-2BE2FE9FE0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B0DCCC-D74A-9D4A-C764-42C0BE871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384A51-B3EA-5F18-7776-CB57F4DDF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8AE-0FC9-45A4-BFE3-2E21F365BBE8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84D210-0844-524B-FBF3-33FA06F91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3E8D34-AA0A-1871-DB2D-F72CA6F14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57BF9-D2A4-4159-AA1F-4CD3C239C5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2662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3FDB9BD-3B32-8A6D-7EB6-961234EE8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FD17B79-6F48-AA0C-2A90-9DB69B842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BC3E85-DF7A-1E7A-7DDA-9E5FB71B7F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E18AE-0FC9-45A4-BFE3-2E21F365BBE8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4D76D5-0D21-C583-44CB-8E4EC7C71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06FDAB-AB71-3872-FBDA-7BDC66DD76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57BF9-D2A4-4159-AA1F-4CD3C239C5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5550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D0769817-EC19-7CDE-CF80-2D2239D17ADF}"/>
              </a:ext>
            </a:extLst>
          </p:cNvPr>
          <p:cNvSpPr/>
          <p:nvPr/>
        </p:nvSpPr>
        <p:spPr>
          <a:xfrm>
            <a:off x="0" y="-1"/>
            <a:ext cx="12192000" cy="107004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8C83472-A132-CFD9-865E-F6792A45D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83847"/>
            <a:ext cx="9144000" cy="1333694"/>
          </a:xfrm>
        </p:spPr>
        <p:txBody>
          <a:bodyPr>
            <a:normAutofit/>
          </a:bodyPr>
          <a:lstStyle/>
          <a:p>
            <a:r>
              <a:rPr lang="es-ES" sz="3600" dirty="0">
                <a:solidFill>
                  <a:schemeClr val="bg1"/>
                </a:solidFill>
                <a:latin typeface="+mn-lt"/>
              </a:rPr>
              <a:t>Tema: </a:t>
            </a:r>
            <a:r>
              <a:rPr lang="es-ES" sz="3600" dirty="0" err="1">
                <a:solidFill>
                  <a:schemeClr val="bg1"/>
                </a:solidFill>
                <a:latin typeface="+mn-lt"/>
              </a:rPr>
              <a:t>Afjnncx</a:t>
            </a:r>
            <a:r>
              <a:rPr lang="es-ES" sz="3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s-ES" sz="3600" dirty="0" err="1">
                <a:solidFill>
                  <a:schemeClr val="bg1"/>
                </a:solidFill>
                <a:latin typeface="+mn-lt"/>
              </a:rPr>
              <a:t>kdsms</a:t>
            </a:r>
            <a:r>
              <a:rPr lang="es-ES" sz="3600" dirty="0">
                <a:solidFill>
                  <a:schemeClr val="bg1"/>
                </a:solidFill>
                <a:latin typeface="+mn-lt"/>
              </a:rPr>
              <a:t>  </a:t>
            </a:r>
            <a:r>
              <a:rPr lang="es-ES" sz="3600" dirty="0" err="1">
                <a:solidFill>
                  <a:schemeClr val="bg1"/>
                </a:solidFill>
                <a:latin typeface="+mn-lt"/>
              </a:rPr>
              <a:t>dasd</a:t>
            </a:r>
            <a:endParaRPr lang="es-PE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ACC324-5FAE-1126-1F4D-F663F2AFA4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7540" y="4843640"/>
            <a:ext cx="9144000" cy="1655762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Autor(es):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3FB64C6-A03E-37B5-76EA-46C8444A83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87" y="358598"/>
            <a:ext cx="3511303" cy="387097"/>
          </a:xfrm>
          <a:prstGeom prst="rect">
            <a:avLst/>
          </a:prstGeom>
        </p:spPr>
      </p:pic>
      <p:pic>
        <p:nvPicPr>
          <p:cNvPr id="9" name="Imagen 8" descr="Texto&#10;&#10;Descripción generada automáticamente">
            <a:extLst>
              <a:ext uri="{FF2B5EF4-FFF2-40B4-BE49-F238E27FC236}">
                <a16:creationId xmlns:a16="http://schemas.microsoft.com/office/drawing/2014/main" id="{B0E80108-CD02-BDAF-E6E7-3690DD781C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837" y="163221"/>
            <a:ext cx="3803912" cy="76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655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6D591AD-CA53-4117-C157-0EE093C69C1C}"/>
              </a:ext>
            </a:extLst>
          </p:cNvPr>
          <p:cNvSpPr/>
          <p:nvPr/>
        </p:nvSpPr>
        <p:spPr>
          <a:xfrm>
            <a:off x="0" y="-1"/>
            <a:ext cx="12192000" cy="107004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3FB64C6-A03E-37B5-76EA-46C8444A83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91" y="271049"/>
            <a:ext cx="3511303" cy="387097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8011A25-9E99-CFA5-C30E-FB4D34B5D531}"/>
              </a:ext>
            </a:extLst>
          </p:cNvPr>
          <p:cNvSpPr txBox="1"/>
          <p:nvPr/>
        </p:nvSpPr>
        <p:spPr>
          <a:xfrm>
            <a:off x="6927574" y="216734"/>
            <a:ext cx="49298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1000" dirty="0">
                <a:solidFill>
                  <a:schemeClr val="bg1"/>
                </a:solidFill>
              </a:rPr>
              <a:t>Tema: </a:t>
            </a:r>
            <a:r>
              <a:rPr lang="es-PE" sz="1000" b="1" dirty="0">
                <a:solidFill>
                  <a:schemeClr val="bg1"/>
                </a:solidFill>
              </a:rPr>
              <a:t>TEMA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r>
              <a:rPr lang="es-PE" sz="1000" b="1" dirty="0">
                <a:solidFill>
                  <a:schemeClr val="bg1"/>
                </a:solidFill>
              </a:rPr>
              <a:t> </a:t>
            </a:r>
            <a:r>
              <a:rPr lang="es-PE" sz="1000" b="1" dirty="0" err="1">
                <a:solidFill>
                  <a:schemeClr val="bg1"/>
                </a:solidFill>
              </a:rPr>
              <a:t>TEMA</a:t>
            </a:r>
            <a:endParaRPr lang="es-PE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9587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40</Words>
  <Application>Microsoft Office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Tema: Afjnncx kdsms  dasd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“Tema”</dc:title>
  <dc:creator>WILLIAM DANTE  PRADO ÑAUPA</dc:creator>
  <cp:lastModifiedBy>Contacto VRI-UNI</cp:lastModifiedBy>
  <cp:revision>5</cp:revision>
  <dcterms:created xsi:type="dcterms:W3CDTF">2023-11-23T11:30:45Z</dcterms:created>
  <dcterms:modified xsi:type="dcterms:W3CDTF">2023-11-23T12:23:02Z</dcterms:modified>
</cp:coreProperties>
</file>