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82" d="100"/>
          <a:sy n="82" d="100"/>
        </p:scale>
        <p:origin x="129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FC7FE-8AF6-4FDF-A6A8-BF9695FC357C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ED986-CA28-4A5E-9709-54E544A13C7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047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ED986-CA28-4A5E-9709-54E544A13C7E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436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833C2-B9C3-3E28-D1A3-17B2AF9C3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EF6258-0530-B651-92FE-D4B434C04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597A48-85B6-F8DC-31F7-B4E7328F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31A06E-9E4F-92D8-8CB7-06A3F49E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FF8F0-5F1A-AFAE-58D3-FF19B4CF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86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6438-100C-01B8-8775-97C414AE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107822-CC29-A4DE-4220-4C96D2FCE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954ACB-E58E-B53D-160A-B7B82F5C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6434CF-47C1-6706-C033-B818C776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44926B-73BF-BB84-FD61-F130F9D9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131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E97939-AF8D-3247-9E46-B88384F4C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850D0C-372D-A572-B0CD-FF461B371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D4954-5B33-DAF2-7C91-64245904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1EBBF-FED0-98D2-DE36-E8F4B3EE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E1F18D-74B1-4E41-FF7E-42188996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187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7E8C1-EB7B-FC6A-C7F6-6AA82024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52A44E-B4CD-AD8C-5076-F91CC4647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E1778-9039-46B7-1727-5D54049D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81143B-0D22-C984-2A29-95DDB6DC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B0A698-7985-F14E-678E-E93BE1A4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168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7690A-92DD-A332-D9FF-C74851D2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26BA02-2743-F1E5-990F-2D2C67FF5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1CF814-ECB7-C07A-B4C9-2330F421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EC1E8-FC31-4E1C-A899-3D761617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4F7454-76E7-BA4F-B04D-39E5C886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7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6D058-FB5F-B4C1-8675-87FA4A5E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2C5F-005B-B600-00CB-C2CD42C36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0CDFE6-4B55-6AEF-1CC1-F820CB734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C03F72-E6F2-241C-FEC6-3E9C6979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9A9D7-B3E9-0B4B-614A-37BD255F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640218-A8BD-9B63-1EAA-CFF89524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60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5305A-7DBD-3941-F1B4-C94C3AAB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E7274-FCB7-18CF-F18B-640312E84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98548B-FFD7-2FDE-49AD-35488A4A6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4980ED-333D-5026-E938-6DCE11A6D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E4B6CA-FCAA-9A9F-2088-520A38B31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89EF8B-AAD1-651C-DA17-D4B15A23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77DF7C-FC66-5750-077B-0A34B3A9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219BA5-2A4E-CA35-7C61-4F625B9E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29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360C4-FEBF-F7BC-682B-29BE8700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CDD34A-504E-3ADD-2F03-00E7AEF5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CC2878-8EDB-A08D-FE81-E46B0503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850798-FDAA-D706-3B24-214BA98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79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87243B-3631-DA82-245B-3AB07F2A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72DEA1-D583-D63A-2CFE-C25631D9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BBD6C1-975E-FA18-7393-7B107A40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026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DD492-EC73-C90A-A2D2-E2B46430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703E5-04A9-67DC-BE17-AF5EC78F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9B8532-6DE9-90EF-4E8B-E83824ADF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D3C4A5-3740-5C87-BC6C-0EE59EB1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14F32D-3E5A-5640-5569-23A3F342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78BBD0-4C45-808B-A31C-10F89E6C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7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C70E0-B748-9A9E-339C-5EB823A7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262DF7-F167-7FF8-62B7-2BE2FE9FE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B0DCCC-D74A-9D4A-C764-42C0BE871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384A51-B3EA-5F18-7776-CB57F4DD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4D210-0844-524B-FBF3-33FA06F9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E8D34-AA0A-1871-DB2D-F72CA6F1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662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FDB9BD-3B32-8A6D-7EB6-961234EE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D17B79-6F48-AA0C-2A90-9DB69B842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C3E85-DF7A-1E7A-7DDA-9E5FB71B7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4D76D5-0D21-C583-44CB-8E4EC7C71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06FDAB-AB71-3872-FBDA-7BDC66DD7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55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0769817-EC19-7CDE-CF80-2D2239D17ADF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C83472-A132-CFD9-865E-F6792A45D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1549"/>
            <a:ext cx="9144000" cy="1333694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Tema: </a:t>
            </a:r>
            <a:r>
              <a:rPr lang="es-ES" sz="3600" dirty="0" err="1">
                <a:solidFill>
                  <a:schemeClr val="bg1"/>
                </a:solidFill>
              </a:rPr>
              <a:t>Abcd</a:t>
            </a:r>
            <a:r>
              <a:rPr lang="es-ES" sz="3600" dirty="0">
                <a:solidFill>
                  <a:schemeClr val="bg1"/>
                </a:solidFill>
              </a:rPr>
              <a:t> </a:t>
            </a:r>
            <a:r>
              <a:rPr lang="es-ES" sz="3600" dirty="0" err="1">
                <a:solidFill>
                  <a:schemeClr val="bg1"/>
                </a:solidFill>
              </a:rPr>
              <a:t>Edggg</a:t>
            </a:r>
            <a:r>
              <a:rPr lang="es-ES" sz="3600" dirty="0">
                <a:solidFill>
                  <a:schemeClr val="bg1"/>
                </a:solidFill>
              </a:rPr>
              <a:t> </a:t>
            </a:r>
            <a:endParaRPr lang="es-PE" sz="36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ACC324-5FAE-1126-1F4D-F663F2AFA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Autor(es):</a:t>
            </a:r>
            <a:endParaRPr lang="es-PE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FB64C6-A03E-37B5-76EA-46C8444A8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04" y="271049"/>
            <a:ext cx="3511303" cy="387097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B0E80108-CD02-BDAF-E6E7-3690DD781C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70" y="5894950"/>
            <a:ext cx="3803912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5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0769817-EC19-7CDE-CF80-2D2239D17ADF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FB64C6-A03E-37B5-76EA-46C8444A8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91" y="271049"/>
            <a:ext cx="3511303" cy="38709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8011A25-9E99-CFA5-C30E-FB4D34B5D531}"/>
              </a:ext>
            </a:extLst>
          </p:cNvPr>
          <p:cNvSpPr txBox="1"/>
          <p:nvPr/>
        </p:nvSpPr>
        <p:spPr>
          <a:xfrm>
            <a:off x="6927574" y="216734"/>
            <a:ext cx="49298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000" dirty="0">
                <a:solidFill>
                  <a:schemeClr val="bg1"/>
                </a:solidFill>
              </a:rPr>
              <a:t>Tema: </a:t>
            </a:r>
            <a:r>
              <a:rPr lang="es-PE" sz="1000" b="1" dirty="0">
                <a:solidFill>
                  <a:schemeClr val="bg1"/>
                </a:solidFill>
              </a:rPr>
              <a:t>TEMA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endParaRPr lang="es-P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58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</Words>
  <Application>Microsoft Office PowerPoint</Application>
  <PresentationFormat>Panorámica</PresentationFormat>
  <Paragraphs>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Tema: Abcd Edggg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“Tema”</dc:title>
  <dc:creator>WILLIAM DANTE  PRADO ÑAUPA</dc:creator>
  <cp:lastModifiedBy>Contacto VRI-UNI</cp:lastModifiedBy>
  <cp:revision>3</cp:revision>
  <dcterms:created xsi:type="dcterms:W3CDTF">2023-11-23T11:30:45Z</dcterms:created>
  <dcterms:modified xsi:type="dcterms:W3CDTF">2023-11-23T12:04:47Z</dcterms:modified>
</cp:coreProperties>
</file>